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15.09.2023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44" y="142852"/>
            <a:ext cx="242889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Утверждено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Директор МОАУ СОШ с. Ташкиново</a:t>
            </a:r>
          </a:p>
          <a:p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7422" y="214290"/>
            <a:ext cx="4429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План-схема расположения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МОАУ СОШ с.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Ташкиново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г.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Нефтекамск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с. Ташкиново, ул.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Чеверева,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7А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Пути движения транспортных средств и детей (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учащихся)</a:t>
            </a: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15140" y="214290"/>
            <a:ext cx="22860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Согласовано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Начальник ОГИБДД ОМВД России по городу </a:t>
            </a:r>
            <a:r>
              <a:rPr lang="ru-RU" sz="1050" dirty="0" err="1" smtClean="0">
                <a:latin typeface="Times New Roman" pitchFamily="18" charset="0"/>
                <a:cs typeface="Times New Roman" pitchFamily="18" charset="0"/>
              </a:rPr>
              <a:t>Нефтекамск</a:t>
            </a: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571480"/>
            <a:ext cx="2214578" cy="57150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86578" y="785794"/>
            <a:ext cx="2214578" cy="4286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7143768" y="2000240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4028" t="16049" r="19444" b="23457"/>
          <a:stretch>
            <a:fillRect/>
          </a:stretch>
        </p:blipFill>
        <p:spPr bwMode="auto">
          <a:xfrm>
            <a:off x="354242" y="1428736"/>
            <a:ext cx="6575212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285720" y="6072206"/>
            <a:ext cx="8858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Директор МОАУ СОШ с. Ташкиново 8(34783) 6-89-02    Приемная ОЖиБ администрации ГО г. Нефтекамск 8(34783) 4-20-40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Приемная МКУ 8(34783) 4-83-60           Приемная ГИБДД 8(34783) 2-25-57   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86545" t="62687" r="2611" b="7462"/>
          <a:stretch>
            <a:fillRect/>
          </a:stretch>
        </p:blipFill>
        <p:spPr bwMode="auto">
          <a:xfrm>
            <a:off x="7143768" y="2714620"/>
            <a:ext cx="181595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44" y="285728"/>
            <a:ext cx="2786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Утверждено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Директор МОАУ СОШ с.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Ташкиново</a:t>
            </a:r>
            <a:endParaRPr lang="ru-RU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2428860" y="142852"/>
            <a:ext cx="40719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План-схема расположения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МОАУ СОШ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Ташкиново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г.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Нефтекамск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с.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Ташкиново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,  пер. Молодежный дом 2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Пути движения транспортных средств и детей (воспитанников) </a:t>
            </a:r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6286512" y="214290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Согласовано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Начальник ОГИБДД ОМВД России по городу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Нефтекамск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785794"/>
            <a:ext cx="2428892" cy="4286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357950" y="857232"/>
            <a:ext cx="2214578" cy="4286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548" y="16502154"/>
            <a:ext cx="19342670" cy="1289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 l="30723" t="16071" r="25670" b="17930"/>
          <a:stretch>
            <a:fillRect/>
          </a:stretch>
        </p:blipFill>
        <p:spPr bwMode="auto">
          <a:xfrm>
            <a:off x="428596" y="1428737"/>
            <a:ext cx="5643602" cy="4281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/>
          <a:srcRect l="86545" t="62687" r="2611" b="7462"/>
          <a:stretch>
            <a:fillRect/>
          </a:stretch>
        </p:blipFill>
        <p:spPr bwMode="auto">
          <a:xfrm>
            <a:off x="6858016" y="2071678"/>
            <a:ext cx="181595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-285784" y="5929330"/>
            <a:ext cx="978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Директор МОАУ СОШ с. Ташкиново 8(34783)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6-88-67   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Приемная ОЖиБ администрации ГО г.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Нефтекамск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8(34783) 4-20-40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Приемная МКУ 8(34783) 4-83-60           Приемная ГИБДД 8(34783) 2-25-57   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59</TotalTime>
  <Words>148</Words>
  <Application>Microsoft Office PowerPoint</Application>
  <PresentationFormat>Экран (4:3)</PresentationFormat>
  <Paragraphs>20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Calibri</vt:lpstr>
      <vt:lpstr>Constantia</vt:lpstr>
      <vt:lpstr>Times New Roman</vt:lpstr>
      <vt:lpstr>Wingdings 2</vt:lpstr>
      <vt:lpstr>Поток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 Windows</cp:lastModifiedBy>
  <cp:revision>8</cp:revision>
  <cp:lastPrinted>2023-09-15T06:42:28Z</cp:lastPrinted>
  <dcterms:created xsi:type="dcterms:W3CDTF">2023-09-14T11:01:14Z</dcterms:created>
  <dcterms:modified xsi:type="dcterms:W3CDTF">2023-09-15T06:43:21Z</dcterms:modified>
</cp:coreProperties>
</file>